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3318" r:id="rId3"/>
    <p:sldId id="115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975256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282389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86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822005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83896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61010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59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1351508"/>
            <a:ext cx="8153400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محسنه صالح عبيد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العولقي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19917" y="572005"/>
            <a:ext cx="172835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85599" y="3791806"/>
            <a:ext cx="11897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b="1" dirty="0"/>
                        <a:t>يستخدم الأدوات بصورة صحيحة عند  تنظيف وترتيب المكان للمحافظة على سلامة الأشخاص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يساهم في تنظيف منطقة العمل والمحيط الذي حولها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أسس ترتيب و تنظيف المكان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يلتزم بقواعد الأمن والسلامة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49509AA-2090-E7FF-24BD-14499DC40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313"/>
          <a:stretch/>
        </p:blipFill>
        <p:spPr>
          <a:xfrm>
            <a:off x="5006909" y="2084154"/>
            <a:ext cx="3160635" cy="394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0568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Mohsena Saleh Obaid Alawi</cp:lastModifiedBy>
  <cp:revision>2</cp:revision>
  <dcterms:created xsi:type="dcterms:W3CDTF">2023-06-12T08:37:42Z</dcterms:created>
  <dcterms:modified xsi:type="dcterms:W3CDTF">2023-06-12T08:40:43Z</dcterms:modified>
</cp:coreProperties>
</file>